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36757fe4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36757fe4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5cf0f2e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5cf0f2e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36757fe4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36757fe4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36757fe4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36757fe4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36757fe4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36757fe4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36757fe4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36757fe4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36757fe4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36757fe4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36757fe4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36757fe4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800" u="sng">
                <a:latin typeface="Montserrat"/>
                <a:ea typeface="Montserrat"/>
                <a:cs typeface="Montserrat"/>
                <a:sym typeface="Montserrat"/>
              </a:rPr>
              <a:t>Pros and cons of react js</a:t>
            </a:r>
            <a:endParaRPr sz="5100"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514350" y="1082275"/>
            <a:ext cx="5370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Easy to learn and use.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One directional data flow.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Easy to create dynamic web pages.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Unbeatable performance.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Moving fast.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Poor documentation.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JSX.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703025" y="445025"/>
            <a:ext cx="57357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938500" y="1214600"/>
            <a:ext cx="4946400" cy="32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Good supply of documentation, tutorials, and training resources.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From a JavaScript background can easily understand react.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Reuse React components.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703025" y="445025"/>
            <a:ext cx="57357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to use and learn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541900" y="1189825"/>
            <a:ext cx="5343000" cy="32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Most JavaScript frameworks have a multi-directional data flow.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SzPts val="24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ReactJS simplifies this problem by binding all data to downward motion.</a:t>
            </a:r>
            <a:endParaRPr sz="24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541900" y="445025"/>
            <a:ext cx="70059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chemeClr val="lt2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One directional data flow</a:t>
            </a:r>
            <a:endParaRPr>
              <a:solidFill>
                <a:schemeClr val="lt2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610775" y="1380925"/>
            <a:ext cx="5433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Less coding and gives more functionality.</a:t>
            </a:r>
            <a:endParaRPr sz="1800">
              <a:highlight>
                <a:schemeClr val="dk1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Makes use of the JSX.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Supports the building of machine-readable codes.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391950" y="434300"/>
            <a:ext cx="6853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Ease to create dynamic web applications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38500" y="1474875"/>
            <a:ext cx="4946400" cy="14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Virtual DOM.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Scope for Testing the Codes.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543850" y="531775"/>
            <a:ext cx="57357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Unbeatable Performance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938500" y="1386425"/>
            <a:ext cx="54444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Montserrat Medium"/>
              <a:buChar char="●"/>
            </a:pPr>
            <a:r>
              <a:rPr lang="en" sz="19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Holds both good and bad.</a:t>
            </a:r>
            <a:endParaRPr sz="19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Char char="●"/>
            </a:pPr>
            <a:r>
              <a:rPr lang="en" sz="19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Constant changes in development.</a:t>
            </a:r>
            <a:endParaRPr sz="19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 : React js is moving fast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782250" y="1339450"/>
            <a:ext cx="4585500" cy="16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Fast-moving nature.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Affects development processes.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520600" y="445025"/>
            <a:ext cx="57357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Poor documentation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938500" y="1386425"/>
            <a:ext cx="4946400" cy="30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JSX is a barrier.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ReactJS Covers only the UI Layers of the app.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44"/>
          <p:cNvSpPr txBox="1"/>
          <p:nvPr>
            <p:ph type="title"/>
          </p:nvPr>
        </p:nvSpPr>
        <p:spPr>
          <a:xfrm>
            <a:off x="736950" y="445025"/>
            <a:ext cx="5980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